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9" r:id="rId8"/>
    <p:sldId id="266" r:id="rId9"/>
    <p:sldId id="270" r:id="rId10"/>
    <p:sldId id="265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76" autoAdjust="0"/>
  </p:normalViewPr>
  <p:slideViewPr>
    <p:cSldViewPr>
      <p:cViewPr>
        <p:scale>
          <a:sx n="72" d="100"/>
          <a:sy n="72" d="100"/>
        </p:scale>
        <p:origin x="-2754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C493567-F536-465B-8FD8-5D5BC89BAC1E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1879" tIns="45939" rIns="91879" bIns="4593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4"/>
            <a:ext cx="2971800" cy="497364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F02ADE2B-0102-4BE5-91D1-0F78633C70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8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ADE2B-0102-4BE5-91D1-0F78633C70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19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B593-B6DF-4DF4-BCDF-4B56D36B9780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620752-CAEE-437C-9A6B-AE88A0E679D1}" type="datetime2">
              <a:rPr lang="en-US" smtClean="0">
                <a:solidFill>
                  <a:srgbClr val="7FD13B">
                    <a:shade val="75000"/>
                  </a:srgbClr>
                </a:solidFill>
              </a:rPr>
              <a:pPr>
                <a:defRPr/>
              </a:pPr>
              <a:t>Wednesday, March 5, 2025</a:t>
            </a:fld>
            <a:endParaRPr lang="en-US" dirty="0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7FD13B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9189D4-DE41-45ED-819E-CBC0B9631E86}" type="slidenum">
              <a:rPr lang="en-US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ru-RU"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4941168"/>
            <a:ext cx="7175351" cy="1224136"/>
          </a:xfrm>
        </p:spPr>
        <p:txBody>
          <a:bodyPr anchor="ctr"/>
          <a:lstStyle/>
          <a:p>
            <a:pPr marL="182880" indent="0" algn="ctr">
              <a:buNone/>
            </a:pP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Доклад о правоприменительной практике контрольно-надзорной деятельности Донского МТУ по надзору за ЯРБ Ростехнадзора </a:t>
            </a:r>
            <a:b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b="1" cap="all" dirty="0" smtClean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b="1" dirty="0">
              <a:solidFill>
                <a:schemeClr val="tx1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4367"/>
            <a:ext cx="6817940" cy="454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5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200800" cy="4608512"/>
          </a:xfrm>
        </p:spPr>
        <p:txBody>
          <a:bodyPr>
            <a:normAutofit/>
          </a:bodyPr>
          <a:lstStyle/>
          <a:p>
            <a:endParaRPr lang="ru-RU" sz="4400" b="1" i="1" dirty="0" smtClean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endParaRPr lang="ru-RU" sz="4400" b="1" i="1" dirty="0">
              <a:solidFill>
                <a:srgbClr val="05E0DB">
                  <a:lumMod val="40000"/>
                  <a:lumOff val="60000"/>
                </a:srgbClr>
              </a:solidFill>
            </a:endParaRPr>
          </a:p>
          <a:p>
            <a:r>
              <a:rPr lang="ru-RU" sz="4400" b="1" i="1" dirty="0" smtClean="0">
                <a:solidFill>
                  <a:srgbClr val="05E0DB">
                    <a:lumMod val="40000"/>
                    <a:lumOff val="60000"/>
                  </a:srgbClr>
                </a:solidFill>
              </a:rPr>
              <a:t>Благодарю за внимание!</a:t>
            </a:r>
            <a:endParaRPr lang="ru-RU" sz="4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44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2208" y="1340767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Донское МТУ по надзору за ЯРБ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функции по контролю и надзору в сфере безопасности при использовании атомной энергии на территории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17-ти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субъектов Российской Федерации, входящих в состав 4-х федеральных округов Южного, Северо-Кавказского, Северо-Западного (Кольская АЭС) и Центрального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(Курская АЭС-2,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АЭС и РОО, расположенные на территории Воронежской области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и Запорожской области (Запорожская АЭС).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2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208912" cy="5400600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Общие показатели контрольно-надзорной деятельности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Донского МТУ по надзору за ЯРБ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lvl="0" indent="450215">
              <a:lnSpc>
                <a:spcPct val="115000"/>
              </a:lnSpc>
              <a:buClr>
                <a:srgbClr val="31B6FD"/>
              </a:buClr>
            </a:pPr>
            <a: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29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Донское МТУ по надзору за ЯРБ Ростехнадзора осуществляло: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sz="2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надзор за ядерной и радиационной безопасностью, физической защитой, системами учета и контроля ядерных материалов, радиоактивных веществ и </a:t>
            </a:r>
            <a:r>
              <a:rPr lang="ru-RU" sz="29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радиактивных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отходов, а также за соблюдением условий действия лицензий: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филиалах АО «Концерн Росэнергоатом»: «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АЭС», «Кольская АЭС», «Ростовская АЭС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сооружаемый объект «Энергоблоки № 1, № 2 Курской АЭС-2,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«Опытно-демонстрационный инженерный центр по выводу из эксплуатации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а также в АО «Эксплуатирующая организация Запорожской АЭС» (в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отношении которых осуществляется режим постоянного государственного надзора на объектах использования атомной энергии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государственный строительный надзор за соблюдением требований технических регламентов, иных нормативных правовых актов и проектной документации осуществляется на </a:t>
            </a:r>
            <a:r>
              <a:rPr lang="ru-RU" sz="2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объектах </a:t>
            </a:r>
            <a:r>
              <a:rPr lang="ru-RU" sz="2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капитального строительства: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«Курская АЭС-2. Энергоблоки № 1 и2» Энергоблок № 1;</a:t>
            </a:r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«Курская АЭС-2. Энергоблоки № 1 и2» Энергоблок №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3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136904" cy="5472608"/>
          </a:xfrm>
        </p:spPr>
        <p:txBody>
          <a:bodyPr>
            <a:normAutofit fontScale="85000" lnSpcReduction="20000"/>
          </a:bodyPr>
          <a:lstStyle/>
          <a:p>
            <a:pPr lvl="0">
              <a:buClr>
                <a:srgbClr val="31B6FD"/>
              </a:buClr>
            </a:pPr>
            <a:endParaRPr lang="ru-RU" b="1" dirty="0" smtClean="0">
              <a:solidFill>
                <a:srgbClr val="FF0000"/>
              </a:solidFill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/>
              </a:rPr>
              <a:t>В 2024 году в рамках осуществления контрольно-надзорной деятельности Донским МТУ по надзору за ЯРБ </a:t>
            </a:r>
            <a:r>
              <a:rPr lang="ru-RU" sz="2400" dirty="0" err="1">
                <a:solidFill>
                  <a:schemeClr val="tx1"/>
                </a:solidFill>
                <a:latin typeface="Times New Roman"/>
              </a:rPr>
              <a:t>Ростехнадзора</a:t>
            </a:r>
            <a:r>
              <a:rPr lang="ru-RU" sz="2400" dirty="0">
                <a:solidFill>
                  <a:schemeClr val="tx1"/>
                </a:solidFill>
                <a:latin typeface="Times New Roman"/>
              </a:rPr>
              <a:t> проведено 1449 проверок, (в 2023 году – 1357), из них плановых – 32 (в 2023 году – 35), внеплановых – 1417 (в 2023 году – 1321), включая – 1395 (в 2023 году – 1290) мероприятий по контролю, проведённых в рамках режима постоянного государственного надзора. </a:t>
            </a:r>
            <a:endParaRPr lang="ru-RU" sz="2400" dirty="0" smtClean="0">
              <a:solidFill>
                <a:schemeClr val="tx1"/>
              </a:solidFill>
              <a:latin typeface="Times New Roman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/>
              </a:rPr>
              <a:t>ходе проведения проверок выявлено 146 нарушений требований, установленных федеральными законами и иными нормативными правовыми актами Российской Федерации в области использования атомной энергии (далее – обязательные требования). </a:t>
            </a:r>
          </a:p>
          <a:p>
            <a:pPr indent="450215" algn="just">
              <a:lnSpc>
                <a:spcPct val="115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/>
              </a:rPr>
              <a:t>По результатам проведённых мероприятий по контролю назначено 38 административных наказаний, выдано 33 предписания. Административное приостановление деятельности не применялось.</a:t>
            </a:r>
          </a:p>
          <a:p>
            <a:pPr indent="450215" algn="just">
              <a:lnSpc>
                <a:spcPct val="115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/>
              </a:rPr>
              <a:t>На нарушителей обязательных требований наложено 33 административных штрафа. Общая сумма наложенных административных штрафов составила 1 020  тыс. рублей. Назначено 5 предупреждений.</a:t>
            </a:r>
            <a:endParaRPr lang="ru-RU" sz="1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992888" cy="5472608"/>
          </a:xfrm>
        </p:spPr>
        <p:txBody>
          <a:bodyPr>
            <a:normAutofit/>
          </a:bodyPr>
          <a:lstStyle/>
          <a:p>
            <a:pPr lvl="0" indent="450215" algn="just">
              <a:lnSpc>
                <a:spcPct val="115000"/>
              </a:lnSpc>
              <a:buClr>
                <a:srgbClr val="31B6FD"/>
              </a:buClr>
            </a:pP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Надзор за проектированием, конструированием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изготовлением оборудования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Донское МТУ по надзору за ЯРБ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осуществляло надзор за деятельностью 84 организаций, осуществляющих деятельность в области использования атомной энергии при проектировании, конструировании и изготовлении оборудования для объектов использования атомной энергии.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проведено 12 проверок (в 2023 году – 11 , из них: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8 - плановых выездных проверок (в 2023 году – 8) с целью проверки выполнения условий действия лицензий (далее – УДЛ);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4 - внеплановые документарные проверки по выполнению ранее выданного предписания (в 2023 году – 3).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ходе проведения проверок выявлено 27 нарушений обязательных требований.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10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18457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Надзор за учётом и контролем ядерных материалов, радиоактивных веществ и радиоактивных отходов и физической защитой на ядерных 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радиационно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опасных объектах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в рамках надзора за системой государственного учёта и контроля ядерных материалов (далее – УК ЯМ) Донское МТУ по надзору за ЯРБ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осуществляло надзор на 18 ядерных объектах: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АО «Концерн Росэнергоатом» (4 филиала АО «Концерн Росэнергоатом»: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Нововоронежская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АЭС, Кольская АЭС, Ростовская АЭС и Курская АЭС-2 (в 2024 г. ядерные материалы в ЗБМ Курской АЭС-2 отсутствовали);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АО «Эксплуатирующая организация Запорожской АЭС» (Запорожская АЭС).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было проведено 32 проверки, из них: 1 – плановая (в 2023 году не проводилось) и 31 мероприятие по контролю, проведенных в рамках режима постоянного государственного надзора (в 2023 году – 27).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ходе проведения проверок (инспекций) выявлено 1 нарушение обязательных требований в области использования атомной энергии.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Административное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приостановление деятельности не применялось.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96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832648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 </a:t>
            </a:r>
            <a:endParaRPr lang="ru-RU" dirty="0"/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2024 году под надзором состоит 279 организаций, имеющих </a:t>
            </a:r>
            <a:r>
              <a:rPr lang="ru-RU" spc="-20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радиационно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опасные объекты, осуществляющих учёт и контроль радиоактивных веществ и радиоактивных отходов.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2024 году было проведено 151 проверка (инспекция) и мероприятия по контролю, проведённых в рамках режима постоянного государственного надзора (в 2023 году – 155), в рамках которых проверялось состояние учёта и контроля радиоактивных веществ и радиоактивных отходов, из них плановых – 44 (в 2023 году – 40), внеплановых – 40 (в 2023 году – 46), мероприятий по контролю, проведённых в рамках режима постоянного государственного надзора – 67 (в 2023 году – 75).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ходе проведения проверок (инспекций) выявлено 21 нарушение обязательных требований и условий действия лицензий.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По результатам проведённых мероприятий по контролю назначено 7 административных наказаний, выдано 16 предписаний, 1 предупреждение. Административное приостановление деятельности не применялось.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pc="-2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Общая сумма наложенных административных штрафов составила 160 тыс. рублей.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51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776864" cy="583264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Донское МТУ по надзору за ЯРБ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осуществляло надзор за физической защитой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 ядерных объектах (энергоблоках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Нововоронежской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АЭС, Кольской АЭС, Ростовской АЭС, Курской АЭС-2 (в 2024 г. ядерные материалы в ЗБМ Курской АЭС-2 отсутствовали) и ОДИЦ, а также в АО «Эксплуатирующая организация Запорожской АЭС» (Запорожская АЭС)).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2024 году на ядерных объектах было проведено 165 проверок выполнения требований к физической защите (в 2023 году – 180), из них плановых не было (в 2023 году – 12), внеплановых 165 (в 2023 году не было), из них – 165 (в 2023 году – 180) мероприятий по контролю, проведённых в рамках режима постоянного государственного надзора.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44F3-13A6-476C-A635-61579C50078D}" type="slidenum">
              <a:rPr lang="ru-RU" smtClean="0"/>
              <a:t>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39" y="692696"/>
            <a:ext cx="8291591" cy="4266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59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2139</TotalTime>
  <Words>496</Words>
  <Application>Microsoft Office PowerPoint</Application>
  <PresentationFormat>Экран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Доклад о правоприменительной практике контрольно-надзорной деятельности Донского МТУ по надзору за ЯРБ Ростехнадзора 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контрольно-надзорной деятельности за истекший период 2021 года Донского МТУ по надзору за ЯРБ Ростехнадзора.  ПРОБЛЕМНЫЕ ВОПРОСЫ.</dc:title>
  <dc:creator>Левечко Виктория Владимировна</dc:creator>
  <cp:lastModifiedBy>Щербинина Светлана Валерьевна</cp:lastModifiedBy>
  <cp:revision>95</cp:revision>
  <cp:lastPrinted>2024-02-05T06:19:19Z</cp:lastPrinted>
  <dcterms:created xsi:type="dcterms:W3CDTF">2021-11-03T08:27:49Z</dcterms:created>
  <dcterms:modified xsi:type="dcterms:W3CDTF">2025-03-05T07:04:44Z</dcterms:modified>
</cp:coreProperties>
</file>